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78" r:id="rId3"/>
    <p:sldId id="279" r:id="rId4"/>
    <p:sldId id="280" r:id="rId5"/>
    <p:sldId id="256" r:id="rId6"/>
    <p:sldId id="281" r:id="rId7"/>
    <p:sldId id="258" r:id="rId8"/>
    <p:sldId id="259" r:id="rId9"/>
    <p:sldId id="261" r:id="rId10"/>
    <p:sldId id="282" r:id="rId11"/>
    <p:sldId id="268" r:id="rId12"/>
    <p:sldId id="263" r:id="rId13"/>
    <p:sldId id="266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6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-nature.ru/bird/print:page,1,75-vorobejj.html" TargetMode="External"/><Relationship Id="rId2" Type="http://schemas.openxmlformats.org/officeDocument/2006/relationships/hyperlink" Target="http://lingvosophy.com.ua/threads/4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02.photosight.ru/12/1272593.jpg" TargetMode="External"/><Relationship Id="rId5" Type="http://schemas.openxmlformats.org/officeDocument/2006/relationships/hyperlink" Target="http://baseofmp3.com/?q=%D9%E5%E1%E5%F2%E0%ED%E8%E5" TargetMode="External"/><Relationship Id="rId4" Type="http://schemas.openxmlformats.org/officeDocument/2006/relationships/hyperlink" Target="http://meladan.livejournal.com/39106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rob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511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260648"/>
            <a:ext cx="934866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4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5589239"/>
            <a:ext cx="2473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FF00"/>
                </a:solidFill>
                <a:latin typeface="Arial Black" pitchFamily="34" charset="0"/>
              </a:rPr>
              <a:t>Гнездо</a:t>
            </a:r>
            <a:endParaRPr lang="ru-RU" sz="4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" y="228"/>
            <a:ext cx="9080636" cy="685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5115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41943" cy="69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7011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Желторотый воробей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ramki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736" cy="68690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05482" cy="529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989112"/>
            <a:ext cx="8105482" cy="529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 descr="ramki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8736" cy="6869052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39752" y="620688"/>
            <a:ext cx="4503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latin typeface="+mj-lt"/>
              </a:rPr>
              <a:t>ФИЗМИНУТКА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ФИЗМИНУТКА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«ВОРОБЬИНАЯ ДИСКОТЕКА»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3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716" flipH="1">
            <a:off x="859094" y="1213311"/>
            <a:ext cx="18891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716" flipH="1">
            <a:off x="2160526" y="2550019"/>
            <a:ext cx="18891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716" flipH="1">
            <a:off x="2656072" y="4383008"/>
            <a:ext cx="1674468" cy="170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716" flipH="1">
            <a:off x="982944" y="4362616"/>
            <a:ext cx="1641424" cy="16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1">
            <a:off x="4585027" y="2342416"/>
            <a:ext cx="1898173" cy="180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1">
            <a:off x="4759333" y="4379215"/>
            <a:ext cx="1588386" cy="150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1">
            <a:off x="6283274" y="1380710"/>
            <a:ext cx="1953417" cy="18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1">
            <a:off x="6501922" y="3645069"/>
            <a:ext cx="1516123" cy="14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Юрий Антонов - Воробьиная дискотека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3144" y="5916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560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orobe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4" name="Picture 2" descr="E:\открытый урок\шаг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83768" y="1124744"/>
            <a:ext cx="450392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4" name="Picture 3" descr="E:\открытый урок\шаг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164" y="760348"/>
            <a:ext cx="5977219" cy="536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3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4" name="Picture 3" descr="E:\открытый урок\шаг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55776" y="1340768"/>
            <a:ext cx="6192688" cy="4142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3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4" name="Picture 2" descr="E:\открытый урок\шаг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412776"/>
            <a:ext cx="601218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92688" cy="46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774" y="766445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ВОРОБЕЙ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931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pic>
        <p:nvPicPr>
          <p:cNvPr id="4" name="Picture 2" descr="E:\открытый урок\шаг 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868355" cy="503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ramki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36" y="1"/>
            <a:ext cx="9158736" cy="6869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открытый урок\шаг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94159"/>
            <a:ext cx="1837269" cy="1846258"/>
          </a:xfrm>
          <a:prstGeom prst="rect">
            <a:avLst/>
          </a:prstGeom>
          <a:noFill/>
        </p:spPr>
      </p:pic>
      <p:pic>
        <p:nvPicPr>
          <p:cNvPr id="6" name="Picture 3" descr="E:\открытый урок\шаг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659" y="642918"/>
            <a:ext cx="2683493" cy="2408720"/>
          </a:xfrm>
          <a:prstGeom prst="rect">
            <a:avLst/>
          </a:prstGeom>
          <a:noFill/>
        </p:spPr>
      </p:pic>
      <p:pic>
        <p:nvPicPr>
          <p:cNvPr id="7" name="Picture 3" descr="E:\открытый урок\шаг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318" y="785794"/>
            <a:ext cx="2615646" cy="1779110"/>
          </a:xfrm>
          <a:prstGeom prst="rect">
            <a:avLst/>
          </a:prstGeom>
          <a:noFill/>
        </p:spPr>
      </p:pic>
      <p:pic>
        <p:nvPicPr>
          <p:cNvPr id="8" name="Picture 2" descr="E:\открытый урок\шаг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20048"/>
            <a:ext cx="2835642" cy="1725105"/>
          </a:xfrm>
          <a:prstGeom prst="rect">
            <a:avLst/>
          </a:prstGeom>
          <a:noFill/>
        </p:spPr>
      </p:pic>
      <p:pic>
        <p:nvPicPr>
          <p:cNvPr id="9" name="Picture 2" descr="E:\открытый урок\шаг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9674" y="3051638"/>
            <a:ext cx="3571900" cy="30619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4865" y="26823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06950" y="2682306"/>
            <a:ext cx="38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35660" y="264041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4885" y="5729425"/>
            <a:ext cx="41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00188" y="5744230"/>
            <a:ext cx="43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5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урок!</a:t>
            </a:r>
          </a:p>
        </p:txBody>
      </p:sp>
      <p:pic>
        <p:nvPicPr>
          <p:cNvPr id="5" name="Picture 5" descr="11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143" t="11084" r="22747" b="17604"/>
          <a:stretch>
            <a:fillRect/>
          </a:stretch>
        </p:blipFill>
        <p:spPr>
          <a:xfrm>
            <a:off x="2123728" y="2348880"/>
            <a:ext cx="4766465" cy="410445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70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5426" y="951130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Используемые источники: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6020" y="1772816"/>
            <a:ext cx="6472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http://lingvosophy.com.ua/threads/456</a:t>
            </a:r>
            <a:r>
              <a:rPr lang="ru-RU" dirty="0"/>
              <a:t> - </a:t>
            </a:r>
            <a:r>
              <a:rPr lang="ru-RU" dirty="0" smtClean="0"/>
              <a:t>воробьи</a:t>
            </a:r>
            <a:endParaRPr lang="ru-RU" dirty="0"/>
          </a:p>
          <a:p>
            <a:r>
              <a:rPr lang="ru-RU" u="sng" dirty="0">
                <a:hlinkClick r:id="rId3"/>
              </a:rPr>
              <a:t>http://all-nature.ru/bird/print:page,1,75-vorobejj.html</a:t>
            </a:r>
            <a:r>
              <a:rPr lang="ru-RU" dirty="0"/>
              <a:t> </a:t>
            </a:r>
            <a:r>
              <a:rPr lang="ru-RU" dirty="0" smtClean="0"/>
              <a:t>воробьи</a:t>
            </a:r>
            <a:endParaRPr lang="ru-RU" dirty="0"/>
          </a:p>
          <a:p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meladan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livejournal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com</a:t>
            </a:r>
            <a:r>
              <a:rPr lang="ru-RU" u="sng" dirty="0">
                <a:hlinkClick r:id="rId4"/>
              </a:rPr>
              <a:t>/391062.</a:t>
            </a:r>
            <a:r>
              <a:rPr lang="en-US" u="sng" dirty="0">
                <a:hlinkClick r:id="rId4"/>
              </a:rPr>
              <a:t>html</a:t>
            </a:r>
            <a:r>
              <a:rPr lang="ru-RU" dirty="0"/>
              <a:t>  - желторотый воробей</a:t>
            </a:r>
          </a:p>
          <a:p>
            <a:r>
              <a:rPr lang="ru-RU" u="sng" dirty="0">
                <a:hlinkClick r:id="rId5"/>
              </a:rPr>
              <a:t>http://baseofmp3.com/?q=%D9%E5%E1%E5%F2%E0%ED%E8%E5</a:t>
            </a:r>
            <a:r>
              <a:rPr lang="ru-RU" dirty="0"/>
              <a:t> голоса птиц</a:t>
            </a:r>
          </a:p>
          <a:p>
            <a:r>
              <a:rPr lang="en-US" u="sng" dirty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</a:t>
            </a:r>
            <a:r>
              <a:rPr lang="en-US" u="sng" dirty="0" err="1">
                <a:hlinkClick r:id="rId6"/>
              </a:rPr>
              <a:t>img</a:t>
            </a:r>
            <a:r>
              <a:rPr lang="ru-RU" u="sng" dirty="0">
                <a:hlinkClick r:id="rId6"/>
              </a:rPr>
              <a:t>-2006-02.</a:t>
            </a:r>
            <a:r>
              <a:rPr lang="en-US" u="sng" dirty="0" err="1">
                <a:hlinkClick r:id="rId6"/>
              </a:rPr>
              <a:t>photosight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ru</a:t>
            </a:r>
            <a:r>
              <a:rPr lang="ru-RU" u="sng" dirty="0">
                <a:hlinkClick r:id="rId6"/>
              </a:rPr>
              <a:t>/12/1272593.</a:t>
            </a:r>
            <a:r>
              <a:rPr lang="en-US" u="sng" dirty="0">
                <a:hlinkClick r:id="rId6"/>
              </a:rPr>
              <a:t>jpg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ru-RU" dirty="0">
                <a:solidFill>
                  <a:schemeClr val="bg1"/>
                </a:solidFill>
              </a:rPr>
              <a:t>оробей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109" y="4869160"/>
            <a:ext cx="746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Авторы презентации</a:t>
            </a:r>
            <a:r>
              <a:rPr lang="ru-RU" sz="1600" b="1" dirty="0" smtClean="0"/>
              <a:t>: </a:t>
            </a:r>
          </a:p>
          <a:p>
            <a:r>
              <a:rPr lang="ru-RU" sz="1600" b="1" dirty="0" err="1" smtClean="0"/>
              <a:t>Мордакина</a:t>
            </a:r>
            <a:r>
              <a:rPr lang="ru-RU" sz="1600" b="1" dirty="0" smtClean="0"/>
              <a:t> Галина Валерьевна,</a:t>
            </a:r>
            <a:r>
              <a:rPr lang="en-US" sz="1600" b="1" dirty="0" smtClean="0"/>
              <a:t> </a:t>
            </a:r>
            <a:r>
              <a:rPr lang="ru-RU" sz="1600" b="1" dirty="0" smtClean="0"/>
              <a:t>учитель начальных классов</a:t>
            </a:r>
          </a:p>
          <a:p>
            <a:r>
              <a:rPr lang="ru-RU" sz="1600" b="1" dirty="0" err="1" smtClean="0"/>
              <a:t>Надежина</a:t>
            </a:r>
            <a:r>
              <a:rPr lang="ru-RU" sz="1600" b="1" dirty="0" smtClean="0"/>
              <a:t> Татьяна Сергеевна, учитель ИЗО и черчения  Норильской коррекционной школы-интерната </a:t>
            </a:r>
            <a:r>
              <a:rPr lang="en-US" sz="1600" b="1" dirty="0"/>
              <a:t> </a:t>
            </a:r>
            <a:r>
              <a:rPr lang="en-US" sz="1600" b="1" dirty="0" smtClean="0"/>
              <a:t>VIII </a:t>
            </a:r>
            <a:r>
              <a:rPr lang="ru-RU" sz="1600" b="1" dirty="0" smtClean="0"/>
              <a:t>вида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983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8736" cy="68690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8" y="332656"/>
            <a:ext cx="8296000" cy="59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ramki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8736" cy="68690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" y="895764"/>
            <a:ext cx="7943166" cy="517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Пользователь\Desktop\7722_64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331762598_kanadskaya-kuksh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39445" cy="6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589239"/>
            <a:ext cx="2473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FF00"/>
                </a:solidFill>
                <a:latin typeface="Arial Black" pitchFamily="34" charset="0"/>
              </a:rPr>
              <a:t>Гнездо</a:t>
            </a:r>
            <a:endParaRPr lang="ru-RU" sz="4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962"/>
            <a:ext cx="8136904" cy="48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5045008"/>
            <a:ext cx="2437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FF00"/>
                </a:solidFill>
                <a:latin typeface="Arial Black" pitchFamily="34" charset="0"/>
              </a:rPr>
              <a:t>Пакля</a:t>
            </a:r>
            <a:endParaRPr lang="ru-RU" sz="4400" b="1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w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293095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FF00"/>
                </a:solidFill>
                <a:latin typeface="Arial Black" pitchFamily="34" charset="0"/>
              </a:rPr>
              <a:t>Мох</a:t>
            </a:r>
            <a:endParaRPr lang="ru-RU" sz="4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85</Words>
  <Application>Microsoft Office PowerPoint</Application>
  <PresentationFormat>Экран (4:3)</PresentationFormat>
  <Paragraphs>23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 Black</vt:lpstr>
      <vt:lpstr>Candara</vt:lpstr>
      <vt:lpstr>Comic Sans MS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ФИЗМИНУТКА ФИЗМИНУТКА «ВОРОБЬИНАЯ ДИСКОТЕКА»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Slim</dc:creator>
  <cp:lastModifiedBy>ГАЛИНА</cp:lastModifiedBy>
  <cp:revision>25</cp:revision>
  <dcterms:created xsi:type="dcterms:W3CDTF">2013-02-14T14:13:58Z</dcterms:created>
  <dcterms:modified xsi:type="dcterms:W3CDTF">2018-05-11T11:11:25Z</dcterms:modified>
</cp:coreProperties>
</file>